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6858000" cy="9144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26" y="28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50135C-329A-43C2-9E9A-2881EEBCE452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83056E-F727-44A7-9137-734D7950C33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2945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3056E-F727-44A7-9137-734D7950C339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6672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3056E-F727-44A7-9137-734D7950C339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667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257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73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678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461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945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10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9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630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356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679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47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37DE5-C523-4E0D-B7A9-8FFD8437F9C0}" type="datetimeFigureOut">
              <a:rPr lang="es-CO" smtClean="0"/>
              <a:t>30/11/2018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82ED5-2242-4C57-82C8-8DC90D5A7C9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0494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1.xml"/><Relationship Id="rId7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png"/><Relationship Id="rId10" Type="http://schemas.openxmlformats.org/officeDocument/2006/relationships/image" Target="../media/image2.emf"/><Relationship Id="rId4" Type="http://schemas.openxmlformats.org/officeDocument/2006/relationships/image" Target="../media/image3.png"/><Relationship Id="rId9" Type="http://schemas.openxmlformats.org/officeDocument/2006/relationships/package" Target="../embeddings/Microsoft_Word_Document2.doc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Word_Document3.docx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812" y="7744671"/>
            <a:ext cx="2085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7 CuadroTexto"/>
          <p:cNvSpPr txBox="1"/>
          <p:nvPr/>
        </p:nvSpPr>
        <p:spPr>
          <a:xfrm>
            <a:off x="332656" y="1009108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latin typeface="Century Gothic" panose="020B0502020202020204" pitchFamily="34" charset="0"/>
              </a:rPr>
              <a:t>BOLETIN DE DISEÑO</a:t>
            </a:r>
            <a:endParaRPr lang="es-CO" sz="1600" dirty="0">
              <a:latin typeface="Century Gothic" panose="020B0502020202020204" pitchFamily="34" charset="0"/>
            </a:endParaRPr>
          </a:p>
        </p:txBody>
      </p:sp>
      <p:sp>
        <p:nvSpPr>
          <p:cNvPr id="6" name="10 CuadroTexto"/>
          <p:cNvSpPr txBox="1"/>
          <p:nvPr/>
        </p:nvSpPr>
        <p:spPr>
          <a:xfrm>
            <a:off x="5052287" y="10091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N° 0001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7" name="11 CuadroTexto"/>
          <p:cNvSpPr txBox="1"/>
          <p:nvPr/>
        </p:nvSpPr>
        <p:spPr>
          <a:xfrm>
            <a:off x="4310095" y="1304204"/>
            <a:ext cx="1794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100" dirty="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NOVIEMBRE 30/ 2018</a:t>
            </a:r>
            <a:endParaRPr lang="es-CO" sz="11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8 Rectángulo"/>
          <p:cNvSpPr/>
          <p:nvPr/>
        </p:nvSpPr>
        <p:spPr>
          <a:xfrm>
            <a:off x="354949" y="1571578"/>
            <a:ext cx="5760000" cy="1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11" name="29 CuadroTexto"/>
          <p:cNvSpPr txBox="1"/>
          <p:nvPr/>
        </p:nvSpPr>
        <p:spPr>
          <a:xfrm>
            <a:off x="505881" y="2132298"/>
            <a:ext cx="5476016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endParaRPr lang="es-CO" sz="1000" dirty="0">
              <a:latin typeface="Century Gothic" panose="020B0502020202020204" pitchFamily="34" charset="0"/>
            </a:endParaRPr>
          </a:p>
          <a:p>
            <a:pPr algn="just"/>
            <a:endParaRPr lang="es-CO" sz="10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CO" sz="1000" dirty="0" smtClean="0">
                <a:latin typeface="Century Gothic" panose="020B0502020202020204" pitchFamily="34" charset="0"/>
              </a:rPr>
              <a:t> </a:t>
            </a:r>
          </a:p>
          <a:p>
            <a:endParaRPr lang="es-CO" sz="1000" dirty="0" smtClean="0">
              <a:latin typeface="Century Gothic" panose="020B0502020202020204" pitchFamily="34" charset="0"/>
            </a:endParaRPr>
          </a:p>
          <a:p>
            <a:endParaRPr lang="es-CO" sz="1000" dirty="0">
              <a:latin typeface="Century Gothic" panose="020B0502020202020204" pitchFamily="34" charset="0"/>
            </a:endParaRPr>
          </a:p>
          <a:p>
            <a:endParaRPr lang="es-CO" sz="1000" dirty="0" smtClean="0">
              <a:latin typeface="Century Gothic" panose="020B0502020202020204" pitchFamily="34" charset="0"/>
            </a:endParaRPr>
          </a:p>
          <a:p>
            <a:endParaRPr lang="es-CO" sz="1000" dirty="0">
              <a:latin typeface="Century Gothic" panose="020B0502020202020204" pitchFamily="34" charset="0"/>
            </a:endParaRPr>
          </a:p>
          <a:p>
            <a:endParaRPr lang="es-CO" sz="1000" dirty="0" smtClean="0">
              <a:latin typeface="Century Gothic" panose="020B0502020202020204" pitchFamily="34" charset="0"/>
            </a:endParaRPr>
          </a:p>
          <a:p>
            <a:endParaRPr lang="es-CO" sz="1000" dirty="0">
              <a:latin typeface="Century Gothic" panose="020B0502020202020204" pitchFamily="34" charset="0"/>
            </a:endParaRPr>
          </a:p>
          <a:p>
            <a:endParaRPr lang="es-CO" sz="1100" dirty="0" smtClean="0"/>
          </a:p>
          <a:p>
            <a:endParaRPr lang="es-CO" sz="1100" dirty="0" smtClean="0"/>
          </a:p>
          <a:p>
            <a:endParaRPr lang="es-CO" sz="1100" dirty="0" smtClean="0"/>
          </a:p>
          <a:p>
            <a:endParaRPr lang="es-CO" sz="1100" dirty="0" smtClean="0"/>
          </a:p>
          <a:p>
            <a:endParaRPr lang="es-CO" sz="1100" dirty="0"/>
          </a:p>
          <a:p>
            <a:endParaRPr lang="es-CO" sz="1100" dirty="0" smtClean="0"/>
          </a:p>
          <a:p>
            <a:r>
              <a:rPr lang="es-CO" sz="1100" b="1" dirty="0" smtClean="0">
                <a:latin typeface="Century Gothic" panose="020B0502020202020204" pitchFamily="34" charset="0"/>
              </a:rPr>
              <a:t> </a:t>
            </a:r>
            <a:endParaRPr lang="es-CO" sz="1000" b="1" dirty="0">
              <a:latin typeface="Century Gothic" panose="020B0502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 rot="16200000">
            <a:off x="5636520" y="1476140"/>
            <a:ext cx="18101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www.famocdepanel.com</a:t>
            </a:r>
            <a:endParaRPr lang="es-ES" sz="1000" dirty="0">
              <a:solidFill>
                <a:schemeClr val="bg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11 CuadroTexto"/>
          <p:cNvSpPr txBox="1"/>
          <p:nvPr/>
        </p:nvSpPr>
        <p:spPr>
          <a:xfrm>
            <a:off x="351547" y="1311930"/>
            <a:ext cx="3110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Gestión de Diseño y Desarrollo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337787" y="8380691"/>
            <a:ext cx="3429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es-ES" sz="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PLANTA Y SEDE ADMINISTRATIVA</a:t>
            </a:r>
            <a:endParaRPr lang="es-E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800" dirty="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calidad@famoc.net</a:t>
            </a:r>
            <a:endParaRPr lang="es-E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PBX. (571)5935580 - FAX (571) 5935580</a:t>
            </a:r>
            <a:endParaRPr lang="es-E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Autop. Medellín Km 14 Planta El Cerezo </a:t>
            </a:r>
            <a:endParaRPr lang="es-E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Vereda Pte. Piedra, Madrid, Cundinamarca</a:t>
            </a:r>
            <a:endParaRPr lang="es-ES" sz="800" dirty="0"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7" y="8422104"/>
            <a:ext cx="1585097" cy="518205"/>
          </a:xfrm>
          <a:prstGeom prst="rect">
            <a:avLst/>
          </a:prstGeom>
        </p:spPr>
      </p:pic>
      <p:sp>
        <p:nvSpPr>
          <p:cNvPr id="14" name="13 Rectángulo"/>
          <p:cNvSpPr/>
          <p:nvPr/>
        </p:nvSpPr>
        <p:spPr>
          <a:xfrm>
            <a:off x="2845388" y="8857846"/>
            <a:ext cx="12324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 </a:t>
            </a:r>
            <a:r>
              <a:rPr lang="es-E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E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1</a:t>
            </a:r>
            <a:endParaRPr lang="es-E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425924"/>
              </p:ext>
            </p:extLst>
          </p:nvPr>
        </p:nvGraphicFramePr>
        <p:xfrm>
          <a:off x="477084" y="1741876"/>
          <a:ext cx="5566269" cy="570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66269"/>
              </a:tblGrid>
              <a:tr h="165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1" dirty="0" smtClean="0">
                          <a:latin typeface="Century Gothic" panose="020B0502020202020204" pitchFamily="34" charset="0"/>
                        </a:rPr>
                        <a:t>ASUNTO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795">
                <a:tc>
                  <a:txBody>
                    <a:bodyPr/>
                    <a:lstStyle/>
                    <a:p>
                      <a:pPr algn="l"/>
                      <a:endParaRPr lang="es-CO" sz="1100" b="1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81175"/>
              </p:ext>
            </p:extLst>
          </p:nvPr>
        </p:nvGraphicFramePr>
        <p:xfrm>
          <a:off x="462641" y="2411760"/>
          <a:ext cx="5544616" cy="570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44616"/>
              </a:tblGrid>
              <a:tr h="165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1" dirty="0" smtClean="0">
                          <a:latin typeface="Century Gothic" panose="020B0502020202020204" pitchFamily="34" charset="0"/>
                        </a:rPr>
                        <a:t>DIRIGIDO AL</a:t>
                      </a:r>
                      <a:r>
                        <a:rPr lang="es-CO" sz="1100" b="1" baseline="0" dirty="0" smtClean="0">
                          <a:latin typeface="Century Gothic" panose="020B0502020202020204" pitchFamily="34" charset="0"/>
                        </a:rPr>
                        <a:t> PROCESO</a:t>
                      </a:r>
                      <a:endParaRPr lang="es-CO" sz="1100" b="1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1795">
                <a:tc>
                  <a:txBody>
                    <a:bodyPr/>
                    <a:lstStyle/>
                    <a:p>
                      <a:pPr algn="just"/>
                      <a:endParaRPr lang="es-CO" sz="11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24195"/>
              </p:ext>
            </p:extLst>
          </p:nvPr>
        </p:nvGraphicFramePr>
        <p:xfrm>
          <a:off x="409830" y="3055929"/>
          <a:ext cx="5912584" cy="468874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12584"/>
              </a:tblGrid>
              <a:tr h="468874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243072"/>
              </p:ext>
            </p:extLst>
          </p:nvPr>
        </p:nvGraphicFramePr>
        <p:xfrm>
          <a:off x="-2130425" y="3640138"/>
          <a:ext cx="5943600" cy="227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Documento" r:id="rId7" imgW="5984181" imgH="2285438" progId="Word.Document.12">
                  <p:embed/>
                </p:oleObj>
              </mc:Choice>
              <mc:Fallback>
                <p:oleObj name="Documento" r:id="rId7" imgW="5984181" imgH="228543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-2130425" y="3640138"/>
                        <a:ext cx="5943600" cy="2278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633327"/>
              </p:ext>
            </p:extLst>
          </p:nvPr>
        </p:nvGraphicFramePr>
        <p:xfrm>
          <a:off x="404664" y="3203848"/>
          <a:ext cx="5731432" cy="4464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1432"/>
              </a:tblGrid>
              <a:tr h="446449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119288"/>
              </p:ext>
            </p:extLst>
          </p:nvPr>
        </p:nvGraphicFramePr>
        <p:xfrm>
          <a:off x="425469" y="117935"/>
          <a:ext cx="592296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Documento" r:id="rId9" imgW="5923574" imgH="1060659" progId="Word.Document.12">
                  <p:embed/>
                </p:oleObj>
              </mc:Choice>
              <mc:Fallback>
                <p:oleObj name="Documento" r:id="rId9" imgW="5923574" imgH="10606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5469" y="117935"/>
                        <a:ext cx="5922962" cy="106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849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812" y="7744671"/>
            <a:ext cx="2085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7 CuadroTexto"/>
          <p:cNvSpPr txBox="1"/>
          <p:nvPr/>
        </p:nvSpPr>
        <p:spPr>
          <a:xfrm>
            <a:off x="332656" y="1009108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>
                <a:latin typeface="Century Gothic" panose="020B0502020202020204" pitchFamily="34" charset="0"/>
              </a:rPr>
              <a:t>BOLETÍN DE DISEÑO</a:t>
            </a:r>
            <a:endParaRPr lang="es-CO" sz="1600" dirty="0">
              <a:latin typeface="Century Gothic" panose="020B0502020202020204" pitchFamily="34" charset="0"/>
            </a:endParaRPr>
          </a:p>
        </p:txBody>
      </p:sp>
      <p:sp>
        <p:nvSpPr>
          <p:cNvPr id="6" name="10 CuadroTexto"/>
          <p:cNvSpPr txBox="1"/>
          <p:nvPr/>
        </p:nvSpPr>
        <p:spPr>
          <a:xfrm>
            <a:off x="5052287" y="100910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Century Gothic" panose="020B0502020202020204" pitchFamily="34" charset="0"/>
              </a:rPr>
              <a:t>N° </a:t>
            </a:r>
            <a:r>
              <a:rPr lang="es-CO" dirty="0" smtClean="0">
                <a:latin typeface="Century Gothic" panose="020B0502020202020204" pitchFamily="34" charset="0"/>
              </a:rPr>
              <a:t>0001</a:t>
            </a:r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7" name="11 CuadroTexto"/>
          <p:cNvSpPr txBox="1"/>
          <p:nvPr/>
        </p:nvSpPr>
        <p:spPr>
          <a:xfrm>
            <a:off x="4310095" y="1304204"/>
            <a:ext cx="17945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100" dirty="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NOVIEMBRE / </a:t>
            </a:r>
            <a:r>
              <a:rPr lang="es-CO" sz="1100" dirty="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2018</a:t>
            </a:r>
            <a:endParaRPr lang="es-CO" sz="11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8 Rectángulo"/>
          <p:cNvSpPr/>
          <p:nvPr/>
        </p:nvSpPr>
        <p:spPr>
          <a:xfrm>
            <a:off x="354949" y="1571578"/>
            <a:ext cx="5760000" cy="14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latin typeface="Century Gothic" panose="020B0502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 rot="16200000">
            <a:off x="5636520" y="1476140"/>
            <a:ext cx="18101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>
                <a:solidFill>
                  <a:schemeClr val="bg1">
                    <a:lumMod val="75000"/>
                  </a:schemeClr>
                </a:solidFill>
                <a:latin typeface="Century Gothic" panose="020B0502020202020204" pitchFamily="34" charset="0"/>
              </a:rPr>
              <a:t>www.famocdepanel.com</a:t>
            </a:r>
            <a:endParaRPr lang="es-ES" sz="1000" dirty="0">
              <a:solidFill>
                <a:schemeClr val="bg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11 CuadroTexto"/>
          <p:cNvSpPr txBox="1"/>
          <p:nvPr/>
        </p:nvSpPr>
        <p:spPr>
          <a:xfrm>
            <a:off x="351547" y="1311930"/>
            <a:ext cx="3110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Gestión de </a:t>
            </a:r>
            <a:r>
              <a:rPr lang="es-CO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Diseño y Desarrollo</a:t>
            </a:r>
            <a:endParaRPr lang="es-CO" sz="1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337787" y="8380691"/>
            <a:ext cx="3429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es-ES" sz="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PLANTA Y SEDE ADMINISTRATIVA</a:t>
            </a:r>
            <a:endParaRPr lang="es-E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800" dirty="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calidad@famoc.net</a:t>
            </a:r>
            <a:endParaRPr lang="es-E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PBX. (571)5935580 - FAX (571) 5935580</a:t>
            </a:r>
            <a:endParaRPr lang="es-E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Autop. Medellín Km 14 Planta El Cerezo </a:t>
            </a:r>
            <a:endParaRPr lang="es-ES" sz="8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s-ES" sz="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Vereda Pte. Piedra, Madrid, Cundinamarca</a:t>
            </a:r>
            <a:endParaRPr lang="es-ES" sz="800" dirty="0"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7" y="8422104"/>
            <a:ext cx="1585097" cy="518205"/>
          </a:xfrm>
          <a:prstGeom prst="rect">
            <a:avLst/>
          </a:prstGeom>
        </p:spPr>
      </p:pic>
      <p:sp>
        <p:nvSpPr>
          <p:cNvPr id="14" name="13 Rectángulo"/>
          <p:cNvSpPr/>
          <p:nvPr/>
        </p:nvSpPr>
        <p:spPr>
          <a:xfrm>
            <a:off x="2845388" y="8857846"/>
            <a:ext cx="12324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s-E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 </a:t>
            </a:r>
            <a:r>
              <a:rPr lang="es-E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ES" sz="10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1</a:t>
            </a:r>
            <a:endParaRPr lang="es-ES" sz="10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478763"/>
              </p:ext>
            </p:extLst>
          </p:nvPr>
        </p:nvGraphicFramePr>
        <p:xfrm>
          <a:off x="472071" y="1835696"/>
          <a:ext cx="5731432" cy="29523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31432"/>
              </a:tblGrid>
              <a:tr h="295232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91211"/>
              </p:ext>
            </p:extLst>
          </p:nvPr>
        </p:nvGraphicFramePr>
        <p:xfrm>
          <a:off x="435847" y="5004048"/>
          <a:ext cx="5912584" cy="44500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912584"/>
              </a:tblGrid>
              <a:tr h="100972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ACCIONES CORRECTIVAS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CO" sz="1100" dirty="0" smtClean="0"/>
                        <a:t>Cordialmente,</a:t>
                      </a:r>
                    </a:p>
                    <a:p>
                      <a:endParaRPr lang="es-CO" sz="1100" dirty="0" smtClean="0"/>
                    </a:p>
                    <a:p>
                      <a:endParaRPr lang="es-CO" sz="1100" dirty="0" smtClean="0"/>
                    </a:p>
                    <a:p>
                      <a:r>
                        <a:rPr lang="es-CO" sz="1100" b="1" dirty="0" smtClean="0">
                          <a:latin typeface="Century Gothic" panose="020B0502020202020204" pitchFamily="34" charset="0"/>
                        </a:rPr>
                        <a:t>EDILBERTO</a:t>
                      </a:r>
                      <a:r>
                        <a:rPr lang="es-CO" sz="1100" b="1" baseline="0" dirty="0" smtClean="0">
                          <a:latin typeface="Century Gothic" panose="020B0502020202020204" pitchFamily="34" charset="0"/>
                        </a:rPr>
                        <a:t>  SANDOVAL</a:t>
                      </a:r>
                      <a:endParaRPr lang="es-CO" sz="1100" b="1" dirty="0" smtClean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es-CO" sz="1100" b="1" dirty="0" smtClean="0">
                          <a:latin typeface="Century Gothic" panose="020B0502020202020204" pitchFamily="34" charset="0"/>
                        </a:rPr>
                        <a:t>JEFE DE </a:t>
                      </a:r>
                      <a:r>
                        <a:rPr lang="es-CO" sz="1100" b="1" dirty="0" smtClean="0">
                          <a:latin typeface="Century Gothic" panose="020B0502020202020204" pitchFamily="34" charset="0"/>
                        </a:rPr>
                        <a:t>DISEÑO</a:t>
                      </a:r>
                      <a:endParaRPr lang="es-CO" sz="1100" b="1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1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2119288"/>
              </p:ext>
            </p:extLst>
          </p:nvPr>
        </p:nvGraphicFramePr>
        <p:xfrm>
          <a:off x="425450" y="117475"/>
          <a:ext cx="5922963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o" r:id="rId6" imgW="5923574" imgH="1060659" progId="Word.Document.12">
                  <p:embed/>
                </p:oleObj>
              </mc:Choice>
              <mc:Fallback>
                <p:oleObj name="Documento" r:id="rId6" imgW="5923574" imgH="1060659" progId="Word.Document.12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117475"/>
                        <a:ext cx="5922963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704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9558</TotalTime>
  <Words>119</Words>
  <Application>Microsoft Office PowerPoint</Application>
  <PresentationFormat>Presentación en pantalla (4:3)</PresentationFormat>
  <Paragraphs>108</Paragraphs>
  <Slides>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Documento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Calidad</dc:creator>
  <cp:lastModifiedBy>Calidad</cp:lastModifiedBy>
  <cp:revision>89</cp:revision>
  <cp:lastPrinted>2018-05-11T15:51:46Z</cp:lastPrinted>
  <dcterms:created xsi:type="dcterms:W3CDTF">2016-02-18T16:42:01Z</dcterms:created>
  <dcterms:modified xsi:type="dcterms:W3CDTF">2018-11-30T19:13:18Z</dcterms:modified>
</cp:coreProperties>
</file>