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810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72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58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433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08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9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15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272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145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415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D8CEA-682A-4031-B44C-AA5C0DBFFC66}" type="datetimeFigureOut">
              <a:rPr lang="es-CO" smtClean="0"/>
              <a:t>23/09/2022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1607-3907-41EF-9684-6A9409F9A6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099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013684" y="-1"/>
            <a:ext cx="2190158" cy="685800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27000">
                <a:schemeClr val="bg2">
                  <a:lumMod val="50000"/>
                  <a:tint val="44500"/>
                  <a:satMod val="160000"/>
                </a:schemeClr>
              </a:gs>
              <a:gs pos="86000">
                <a:schemeClr val="bg2">
                  <a:lumMod val="5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 11"/>
          <p:cNvSpPr/>
          <p:nvPr/>
        </p:nvSpPr>
        <p:spPr>
          <a:xfrm>
            <a:off x="8427462" y="7396163"/>
            <a:ext cx="3059688" cy="113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Rectángulo 12"/>
          <p:cNvSpPr/>
          <p:nvPr/>
        </p:nvSpPr>
        <p:spPr>
          <a:xfrm>
            <a:off x="0" y="5610225"/>
            <a:ext cx="9132312" cy="11361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756" y="4858279"/>
            <a:ext cx="2093244" cy="1617507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0" y="6093613"/>
            <a:ext cx="1001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MESA DE JUNTAS EQUILATERO RECTA ESP. 1,20X3,00 LDAP 25mm - ESCOBILLA  METAL PINTURA</a:t>
            </a:r>
            <a:r>
              <a:rPr lang="es-CO" dirty="0"/>
              <a:t> 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10342007" y="359306"/>
            <a:ext cx="1669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/>
              <a:t>E8-82963</a:t>
            </a:r>
            <a:endParaRPr lang="es-CO" sz="2800" b="1" dirty="0"/>
          </a:p>
        </p:txBody>
      </p:sp>
      <p:sp>
        <p:nvSpPr>
          <p:cNvPr id="124" name="Rectángulo 123"/>
          <p:cNvSpPr/>
          <p:nvPr/>
        </p:nvSpPr>
        <p:spPr>
          <a:xfrm>
            <a:off x="4000219" y="5430115"/>
            <a:ext cx="1005169" cy="150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Rectángulo 30"/>
          <p:cNvSpPr/>
          <p:nvPr/>
        </p:nvSpPr>
        <p:spPr>
          <a:xfrm>
            <a:off x="3855308" y="4596714"/>
            <a:ext cx="494270" cy="9836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Rectángulo 16"/>
          <p:cNvSpPr/>
          <p:nvPr/>
        </p:nvSpPr>
        <p:spPr>
          <a:xfrm>
            <a:off x="90616" y="4308389"/>
            <a:ext cx="1301579" cy="11968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Rectángulo 19"/>
          <p:cNvSpPr/>
          <p:nvPr/>
        </p:nvSpPr>
        <p:spPr>
          <a:xfrm>
            <a:off x="1276865" y="3995351"/>
            <a:ext cx="1911178" cy="137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862" y="266332"/>
            <a:ext cx="5966985" cy="4339626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441623" y="2979990"/>
            <a:ext cx="1087394" cy="18232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48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999659" y="-1"/>
            <a:ext cx="2190158" cy="685800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27000">
                <a:schemeClr val="bg2">
                  <a:lumMod val="50000"/>
                  <a:tint val="44500"/>
                  <a:satMod val="160000"/>
                </a:schemeClr>
              </a:gs>
              <a:gs pos="86000">
                <a:schemeClr val="bg2">
                  <a:lumMod val="5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 11"/>
          <p:cNvSpPr/>
          <p:nvPr/>
        </p:nvSpPr>
        <p:spPr>
          <a:xfrm>
            <a:off x="8427462" y="7396163"/>
            <a:ext cx="3059688" cy="113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Rectángulo 12"/>
          <p:cNvSpPr/>
          <p:nvPr/>
        </p:nvSpPr>
        <p:spPr>
          <a:xfrm>
            <a:off x="0" y="5610225"/>
            <a:ext cx="9132312" cy="11361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756" y="4858279"/>
            <a:ext cx="2093244" cy="1617507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9769064" y="401317"/>
            <a:ext cx="2699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/>
              <a:t>E8-82963</a:t>
            </a:r>
            <a:endParaRPr lang="es-CO" sz="2800" b="1" dirty="0"/>
          </a:p>
        </p:txBody>
      </p:sp>
      <p:sp>
        <p:nvSpPr>
          <p:cNvPr id="143" name="Rectángulo 142"/>
          <p:cNvSpPr/>
          <p:nvPr/>
        </p:nvSpPr>
        <p:spPr>
          <a:xfrm>
            <a:off x="1064029" y="4754880"/>
            <a:ext cx="955964" cy="8190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3" name="Rectángulo 122"/>
          <p:cNvSpPr/>
          <p:nvPr/>
        </p:nvSpPr>
        <p:spPr>
          <a:xfrm>
            <a:off x="1953318" y="4308970"/>
            <a:ext cx="1201002" cy="354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CuadroTexto 24"/>
          <p:cNvSpPr txBox="1"/>
          <p:nvPr/>
        </p:nvSpPr>
        <p:spPr>
          <a:xfrm>
            <a:off x="-16208" y="6040784"/>
            <a:ext cx="1001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MESA DE JUNTAS EQUILATERO RECTA ESP. 1,20X3,00 LDAP 25mm - ESCOBILLA  METAL PINTURA</a:t>
            </a:r>
            <a:r>
              <a:rPr lang="es-CO" dirty="0"/>
              <a:t> </a:t>
            </a:r>
            <a:endParaRPr lang="es-CO" dirty="0">
              <a:solidFill>
                <a:schemeClr val="bg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167" y="168118"/>
            <a:ext cx="4353533" cy="5125165"/>
          </a:xfrm>
          <a:prstGeom prst="rect">
            <a:avLst/>
          </a:prstGeom>
        </p:spPr>
      </p:pic>
      <p:sp>
        <p:nvSpPr>
          <p:cNvPr id="21" name="Rectángulo 20"/>
          <p:cNvSpPr/>
          <p:nvPr/>
        </p:nvSpPr>
        <p:spPr>
          <a:xfrm>
            <a:off x="7063824" y="168118"/>
            <a:ext cx="337751" cy="608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90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20503</TotalTime>
  <Words>30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Diseñador 1</dc:creator>
  <cp:lastModifiedBy>Diseñador 1</cp:lastModifiedBy>
  <cp:revision>387</cp:revision>
  <cp:lastPrinted>2022-08-29T16:58:29Z</cp:lastPrinted>
  <dcterms:created xsi:type="dcterms:W3CDTF">2022-08-09T16:46:47Z</dcterms:created>
  <dcterms:modified xsi:type="dcterms:W3CDTF">2022-09-23T15:38:31Z</dcterms:modified>
</cp:coreProperties>
</file>