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11/04/2019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>
                <a:cs typeface="Calibri Light"/>
              </a:rPr>
              <a:t>Presentación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 err="1">
                <a:cs typeface="Calibri"/>
              </a:rPr>
              <a:t>COntenido</a:t>
            </a:r>
            <a:endParaRPr lang="es-ES" dirty="0" err="1"/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57A5F-C3E3-4590-83A3-1CB63772E8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Página</a:t>
            </a:r>
            <a:r>
              <a:rPr lang="en-US" dirty="0">
                <a:cs typeface="Calibri Light"/>
              </a:rPr>
              <a:t> 2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440ABD-8358-4C0D-A66D-E5CA0FD81D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Contenido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9001021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Tema de Office</vt:lpstr>
      <vt:lpstr>Presentación</vt:lpstr>
      <vt:lpstr>Página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</dc:title>
  <dc:creator/>
  <cp:lastModifiedBy/>
  <cp:revision>11</cp:revision>
  <dcterms:created xsi:type="dcterms:W3CDTF">2012-07-30T22:48:03Z</dcterms:created>
  <dcterms:modified xsi:type="dcterms:W3CDTF">2019-04-12T02:15:38Z</dcterms:modified>
</cp:coreProperties>
</file>